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9" r:id="rId4"/>
    <p:sldId id="266" r:id="rId5"/>
    <p:sldId id="265" r:id="rId6"/>
    <p:sldId id="263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166DD-9C12-DA41-AF20-D5B0FB89C13B}" type="datetimeFigureOut">
              <a:rPr lang="en-US" smtClean="0"/>
              <a:t>1/3/17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E2642-184E-3342-84CD-0095CBEB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 (slide-up)</a:t>
            </a:r>
          </a:p>
          <a:p>
            <a:r>
              <a:rPr lang="en-US" dirty="0" smtClean="0"/>
              <a:t>Time</a:t>
            </a:r>
            <a:r>
              <a:rPr lang="en-US" baseline="0" dirty="0" smtClean="0"/>
              <a:t> (slide-right)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2642-184E-3342-84CD-0095CBEB6D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9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 (slide-up)</a:t>
            </a:r>
          </a:p>
          <a:p>
            <a:r>
              <a:rPr lang="en-US" dirty="0" smtClean="0"/>
              <a:t>Time</a:t>
            </a:r>
            <a:r>
              <a:rPr lang="en-US" baseline="0" dirty="0" smtClean="0"/>
              <a:t> (slide-right)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2642-184E-3342-84CD-0095CBEB6D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94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E2642-184E-3342-84CD-0095CBEB6D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6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7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7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3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3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3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6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8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7C03-BD91-DB4F-A27F-260AA809E139}" type="datetimeFigureOut">
              <a:rPr lang="en-US" smtClean="0"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D5452-1C32-824C-958D-7CC7733A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8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napchat</a:t>
            </a:r>
            <a:r>
              <a:rPr lang="en-US" dirty="0" smtClean="0"/>
              <a:t>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75" y="3886200"/>
            <a:ext cx="5659642" cy="17526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800" dirty="0" smtClean="0"/>
              <a:t>Name:</a:t>
            </a:r>
          </a:p>
          <a:p>
            <a:pPr algn="l"/>
            <a:r>
              <a:rPr lang="en-US" sz="2800" dirty="0" smtClean="0"/>
              <a:t>Event:</a:t>
            </a:r>
          </a:p>
          <a:p>
            <a:pPr algn="l"/>
            <a:r>
              <a:rPr lang="en-US" sz="2800" dirty="0" smtClean="0"/>
              <a:t>From the perspective of: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6710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05284" y="3600450"/>
            <a:ext cx="2620301" cy="2420263"/>
          </a:xfrm>
          <a:prstGeom prst="rect">
            <a:avLst/>
          </a:prstGeom>
          <a:ln w="28575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52260" y="5950404"/>
            <a:ext cx="212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Selfie</a:t>
            </a:r>
            <a:r>
              <a:rPr lang="en-US" dirty="0" smtClean="0"/>
              <a:t>/</a:t>
            </a:r>
            <a:r>
              <a:rPr lang="en-US" dirty="0" err="1" smtClean="0"/>
              <a:t>Snapcode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8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3">
            <a:alphaModFix amt="40000"/>
          </a:blip>
          <a:srcRect l="-45701" r="-45701"/>
          <a:stretch>
            <a:fillRect/>
          </a:stretch>
        </p:blipFill>
        <p:spPr>
          <a:xfrm>
            <a:off x="-1454726" y="-23746"/>
            <a:ext cx="12469091" cy="6858655"/>
          </a:xfrm>
        </p:spPr>
      </p:pic>
      <p:sp>
        <p:nvSpPr>
          <p:cNvPr id="2" name="TextBox 1"/>
          <p:cNvSpPr txBox="1"/>
          <p:nvPr/>
        </p:nvSpPr>
        <p:spPr>
          <a:xfrm>
            <a:off x="7245484" y="256094"/>
            <a:ext cx="1724226" cy="1292662"/>
          </a:xfrm>
          <a:prstGeom prst="rect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Summary of modern event</a:t>
            </a:r>
            <a:endParaRPr lang="en-US" sz="2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3746"/>
            <a:ext cx="1643305" cy="17105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0849" y="2091955"/>
            <a:ext cx="7544266" cy="37240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Event Description: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9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45701" r="-45701"/>
          <a:stretch>
            <a:fillRect/>
          </a:stretch>
        </p:blipFill>
        <p:spPr>
          <a:xfrm>
            <a:off x="-1454726" y="-23746"/>
            <a:ext cx="12469091" cy="6858655"/>
          </a:xfrm>
        </p:spPr>
      </p:pic>
      <p:sp>
        <p:nvSpPr>
          <p:cNvPr id="2" name="TextBox 1"/>
          <p:cNvSpPr txBox="1"/>
          <p:nvPr/>
        </p:nvSpPr>
        <p:spPr>
          <a:xfrm>
            <a:off x="7525594" y="256094"/>
            <a:ext cx="1444116" cy="1292662"/>
          </a:xfrm>
          <a:prstGeom prst="rect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Image</a:t>
            </a:r>
          </a:p>
          <a:p>
            <a:pPr algn="ctr"/>
            <a:r>
              <a:rPr lang="en-US" sz="2600" b="1" dirty="0" smtClean="0"/>
              <a:t>+</a:t>
            </a:r>
          </a:p>
          <a:p>
            <a:pPr algn="ctr"/>
            <a:r>
              <a:rPr lang="en-US" sz="2600" b="1" dirty="0" smtClean="0"/>
              <a:t>Caption</a:t>
            </a:r>
            <a:endParaRPr lang="en-US" sz="2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3746"/>
            <a:ext cx="1643305" cy="171053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074459"/>
              </p:ext>
            </p:extLst>
          </p:nvPr>
        </p:nvGraphicFramePr>
        <p:xfrm>
          <a:off x="1424404" y="2141763"/>
          <a:ext cx="1787510" cy="298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510"/>
              </a:tblGrid>
              <a:tr h="298850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Time: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83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45701" r="-45701"/>
          <a:stretch>
            <a:fillRect/>
          </a:stretch>
        </p:blipFill>
        <p:spPr>
          <a:xfrm>
            <a:off x="-1454726" y="-23746"/>
            <a:ext cx="12469091" cy="6858655"/>
          </a:xfrm>
        </p:spPr>
      </p:pic>
      <p:sp>
        <p:nvSpPr>
          <p:cNvPr id="2" name="TextBox 1"/>
          <p:cNvSpPr txBox="1"/>
          <p:nvPr/>
        </p:nvSpPr>
        <p:spPr>
          <a:xfrm>
            <a:off x="7525594" y="256094"/>
            <a:ext cx="1444116" cy="2092881"/>
          </a:xfrm>
          <a:prstGeom prst="rect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Image</a:t>
            </a:r>
          </a:p>
          <a:p>
            <a:pPr algn="ctr"/>
            <a:r>
              <a:rPr lang="en-US" sz="2600" b="1" dirty="0" smtClean="0"/>
              <a:t>+</a:t>
            </a:r>
          </a:p>
          <a:p>
            <a:pPr algn="ctr"/>
            <a:r>
              <a:rPr lang="en-US" sz="2600" b="1" dirty="0" smtClean="0"/>
              <a:t>Caption</a:t>
            </a:r>
          </a:p>
          <a:p>
            <a:pPr algn="ctr"/>
            <a:r>
              <a:rPr lang="en-US" sz="2600" b="1" dirty="0" smtClean="0"/>
              <a:t>+</a:t>
            </a:r>
          </a:p>
          <a:p>
            <a:pPr algn="ctr"/>
            <a:r>
              <a:rPr lang="en-US" sz="2600" b="1" dirty="0" err="1" smtClean="0"/>
              <a:t>Geotag</a:t>
            </a:r>
            <a:endParaRPr lang="en-US" sz="2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746"/>
            <a:ext cx="1643305" cy="171053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98425"/>
              </p:ext>
            </p:extLst>
          </p:nvPr>
        </p:nvGraphicFramePr>
        <p:xfrm>
          <a:off x="1424404" y="2141763"/>
          <a:ext cx="1787510" cy="298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510"/>
              </a:tblGrid>
              <a:tr h="298850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Time: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48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45701" r="-45701"/>
          <a:stretch>
            <a:fillRect/>
          </a:stretch>
        </p:blipFill>
        <p:spPr>
          <a:xfrm>
            <a:off x="-1454726" y="-23746"/>
            <a:ext cx="12469091" cy="6858655"/>
          </a:xfrm>
        </p:spPr>
      </p:pic>
      <p:sp>
        <p:nvSpPr>
          <p:cNvPr id="2" name="TextBox 1"/>
          <p:cNvSpPr txBox="1"/>
          <p:nvPr/>
        </p:nvSpPr>
        <p:spPr>
          <a:xfrm>
            <a:off x="7525594" y="256094"/>
            <a:ext cx="1444116" cy="2092881"/>
          </a:xfrm>
          <a:prstGeom prst="rect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Image</a:t>
            </a:r>
          </a:p>
          <a:p>
            <a:pPr algn="ctr"/>
            <a:r>
              <a:rPr lang="en-US" sz="2600" b="1" dirty="0" smtClean="0"/>
              <a:t>+ </a:t>
            </a:r>
          </a:p>
          <a:p>
            <a:pPr algn="ctr"/>
            <a:r>
              <a:rPr lang="en-US" sz="2600" b="1" dirty="0" smtClean="0"/>
              <a:t>Caption</a:t>
            </a:r>
          </a:p>
          <a:p>
            <a:pPr algn="ctr"/>
            <a:r>
              <a:rPr lang="en-US" sz="2600" b="1" dirty="0"/>
              <a:t>+</a:t>
            </a:r>
            <a:endParaRPr lang="en-US" sz="2600" b="1" dirty="0" smtClean="0"/>
          </a:p>
          <a:p>
            <a:pPr algn="ctr"/>
            <a:r>
              <a:rPr lang="en-US" sz="2600" b="1" dirty="0" smtClean="0"/>
              <a:t>Doodle</a:t>
            </a:r>
            <a:endParaRPr lang="en-US" sz="2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746"/>
            <a:ext cx="1643305" cy="171053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98425"/>
              </p:ext>
            </p:extLst>
          </p:nvPr>
        </p:nvGraphicFramePr>
        <p:xfrm>
          <a:off x="1424404" y="2141763"/>
          <a:ext cx="1787510" cy="298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510"/>
              </a:tblGrid>
              <a:tr h="298850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Time: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60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45701" r="-45701"/>
          <a:stretch>
            <a:fillRect/>
          </a:stretch>
        </p:blipFill>
        <p:spPr>
          <a:xfrm>
            <a:off x="-1454726" y="-23746"/>
            <a:ext cx="12469091" cy="6858655"/>
          </a:xfrm>
        </p:spPr>
      </p:pic>
      <p:sp>
        <p:nvSpPr>
          <p:cNvPr id="2" name="TextBox 1"/>
          <p:cNvSpPr txBox="1"/>
          <p:nvPr/>
        </p:nvSpPr>
        <p:spPr>
          <a:xfrm>
            <a:off x="7525594" y="256094"/>
            <a:ext cx="1444116" cy="2092881"/>
          </a:xfrm>
          <a:prstGeom prst="rect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Image</a:t>
            </a:r>
          </a:p>
          <a:p>
            <a:pPr algn="ctr"/>
            <a:r>
              <a:rPr lang="en-US" sz="2600" b="1" dirty="0" smtClean="0"/>
              <a:t>+</a:t>
            </a:r>
          </a:p>
          <a:p>
            <a:pPr algn="ctr"/>
            <a:r>
              <a:rPr lang="en-US" sz="2600" b="1" dirty="0" smtClean="0"/>
              <a:t>Caption</a:t>
            </a:r>
          </a:p>
          <a:p>
            <a:pPr algn="ctr"/>
            <a:r>
              <a:rPr lang="en-US" sz="2600" b="1" dirty="0" smtClean="0"/>
              <a:t>+</a:t>
            </a:r>
          </a:p>
          <a:p>
            <a:pPr algn="ctr"/>
            <a:r>
              <a:rPr lang="en-US" sz="2600" b="1" dirty="0" err="1" smtClean="0"/>
              <a:t>Bitmoji</a:t>
            </a:r>
            <a:endParaRPr lang="en-US" sz="2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746"/>
            <a:ext cx="1643305" cy="171053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98425"/>
              </p:ext>
            </p:extLst>
          </p:nvPr>
        </p:nvGraphicFramePr>
        <p:xfrm>
          <a:off x="1424404" y="2141763"/>
          <a:ext cx="1787510" cy="298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510"/>
              </a:tblGrid>
              <a:tr h="298850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Time: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60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45701" r="-45701"/>
          <a:stretch>
            <a:fillRect/>
          </a:stretch>
        </p:blipFill>
        <p:spPr>
          <a:xfrm>
            <a:off x="-1454726" y="-23746"/>
            <a:ext cx="12469091" cy="6858655"/>
          </a:xfrm>
        </p:spPr>
      </p:pic>
      <p:sp>
        <p:nvSpPr>
          <p:cNvPr id="2" name="TextBox 1"/>
          <p:cNvSpPr txBox="1"/>
          <p:nvPr/>
        </p:nvSpPr>
        <p:spPr>
          <a:xfrm>
            <a:off x="7525594" y="256094"/>
            <a:ext cx="1444116" cy="1292662"/>
          </a:xfrm>
          <a:prstGeom prst="rect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Video (</a:t>
            </a:r>
            <a:r>
              <a:rPr lang="en-US" sz="2600" b="1" smtClean="0"/>
              <a:t>10 seconds)</a:t>
            </a:r>
            <a:endParaRPr lang="en-US" sz="26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746"/>
            <a:ext cx="1643305" cy="171053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98425"/>
              </p:ext>
            </p:extLst>
          </p:nvPr>
        </p:nvGraphicFramePr>
        <p:xfrm>
          <a:off x="1424404" y="2141763"/>
          <a:ext cx="1787510" cy="298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510"/>
              </a:tblGrid>
              <a:tr h="298850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Time: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60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9271" y="-198538"/>
            <a:ext cx="8229600" cy="1143000"/>
          </a:xfrm>
        </p:spPr>
        <p:txBody>
          <a:bodyPr/>
          <a:lstStyle/>
          <a:p>
            <a:r>
              <a:rPr lang="en-US" dirty="0" smtClean="0"/>
              <a:t>Memories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82"/>
            <a:ext cx="1643305" cy="171053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70168"/>
              </p:ext>
            </p:extLst>
          </p:nvPr>
        </p:nvGraphicFramePr>
        <p:xfrm>
          <a:off x="2071768" y="796936"/>
          <a:ext cx="6615032" cy="3237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7516"/>
                <a:gridCol w="3307516"/>
              </a:tblGrid>
              <a:tr h="3237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59874"/>
              </p:ext>
            </p:extLst>
          </p:nvPr>
        </p:nvGraphicFramePr>
        <p:xfrm>
          <a:off x="2071768" y="4034485"/>
          <a:ext cx="6615032" cy="2664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2672"/>
                <a:gridCol w="2412360"/>
              </a:tblGrid>
              <a:tr h="26642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7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85</Words>
  <Application>Microsoft Macintosh PowerPoint</Application>
  <PresentationFormat>On-screen Show (4:3)</PresentationFormat>
  <Paragraphs>51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snapchat stories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Memories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snapchat histories</dc:title>
  <dc:creator>Anna Martin</dc:creator>
  <cp:lastModifiedBy>Anna Martin</cp:lastModifiedBy>
  <cp:revision>17</cp:revision>
  <cp:lastPrinted>2017-01-03T17:27:00Z</cp:lastPrinted>
  <dcterms:created xsi:type="dcterms:W3CDTF">2017-01-02T17:15:15Z</dcterms:created>
  <dcterms:modified xsi:type="dcterms:W3CDTF">2017-01-03T19:22:05Z</dcterms:modified>
</cp:coreProperties>
</file>